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61" r:id="rId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11269502-5382-4AB4-A337-9FB28699C0EF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45"/>
            <a:ext cx="5438140" cy="390886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E51D1F63-4311-4A81-8146-9178F4E30B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20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D1F63-4311-4A81-8146-9178F4E30BF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44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24665-465A-6448-BADB-67D38C721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779C3D-7622-5246-91A4-0CF450F48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635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0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75E10-7ADA-A940-BAD5-9970D79D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11A07F-6C29-6348-9D2D-B636DFCB8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343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75E10-7ADA-A940-BAD5-9970D79D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11A07F-6C29-6348-9D2D-B636DFCB8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F623F-06B5-6C4D-91A6-B4AA765B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E24D0-3380-5B45-9401-C8F7A93B3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316736"/>
            <a:ext cx="5400000" cy="518464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32EB59-61AB-314A-A1D7-4B483D515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5248" y="1316736"/>
            <a:ext cx="5400000" cy="518464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64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19E416-CE20-9947-B476-C267A14B3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495" y="1317600"/>
            <a:ext cx="540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EE4056-78FA-F249-A0F6-0EA570CD6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495" y="2185034"/>
            <a:ext cx="5400000" cy="435292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DA85EB-D248-5D4F-BAE3-C7DBB1D45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4000" y="1317600"/>
            <a:ext cx="540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FA1493-1485-6244-8BB3-15689D5E1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4000" y="2185034"/>
            <a:ext cx="5400000" cy="435292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25F623F-06B5-6C4D-91A6-B4AA765B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228601"/>
            <a:ext cx="9208008" cy="65836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427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E80DA-02B0-974A-AEC8-788788C0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875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7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1A40D3-DE11-4546-8DDF-EAFEA9DA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228601"/>
            <a:ext cx="9208008" cy="658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FD83BA-6FBE-1246-89C3-69B8C70FB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496" y="1344168"/>
            <a:ext cx="11045952" cy="510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30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375731" y="2452648"/>
            <a:ext cx="7417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Vergütungssätze während der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CoronaPandemie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55050" y="3871250"/>
            <a:ext cx="507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</a:p>
        </p:txBody>
      </p:sp>
    </p:spTree>
    <p:extLst>
      <p:ext uri="{BB962C8B-B14F-4D97-AF65-F5344CB8AC3E}">
        <p14:creationId xmlns:p14="http://schemas.microsoft.com/office/powerpoint/2010/main" val="3669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erade Verbindung 32">
            <a:extLst>
              <a:ext uri="{FF2B5EF4-FFF2-40B4-BE49-F238E27FC236}">
                <a16:creationId xmlns:a16="http://schemas.microsoft.com/office/drawing/2014/main" id="{F4FA944A-6DC9-426E-9BDE-67708C43444F}"/>
              </a:ext>
            </a:extLst>
          </p:cNvPr>
          <p:cNvCxnSpPr>
            <a:cxnSpLocks/>
          </p:cNvCxnSpPr>
          <p:nvPr/>
        </p:nvCxnSpPr>
        <p:spPr>
          <a:xfrm flipH="1">
            <a:off x="12088379" y="1442234"/>
            <a:ext cx="6672" cy="189238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32">
            <a:extLst>
              <a:ext uri="{FF2B5EF4-FFF2-40B4-BE49-F238E27FC236}">
                <a16:creationId xmlns:a16="http://schemas.microsoft.com/office/drawing/2014/main" id="{231AF9E2-2FA0-406E-A7BB-222DA1C21438}"/>
              </a:ext>
            </a:extLst>
          </p:cNvPr>
          <p:cNvCxnSpPr>
            <a:cxnSpLocks/>
          </p:cNvCxnSpPr>
          <p:nvPr/>
        </p:nvCxnSpPr>
        <p:spPr>
          <a:xfrm>
            <a:off x="9591326" y="1431880"/>
            <a:ext cx="6672" cy="19027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32">
            <a:extLst>
              <a:ext uri="{FF2B5EF4-FFF2-40B4-BE49-F238E27FC236}">
                <a16:creationId xmlns:a16="http://schemas.microsoft.com/office/drawing/2014/main" id="{00C49D67-454E-40F9-B02C-296F03752C02}"/>
              </a:ext>
            </a:extLst>
          </p:cNvPr>
          <p:cNvCxnSpPr>
            <a:cxnSpLocks/>
          </p:cNvCxnSpPr>
          <p:nvPr/>
        </p:nvCxnSpPr>
        <p:spPr>
          <a:xfrm>
            <a:off x="7077231" y="1317950"/>
            <a:ext cx="0" cy="201666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cxnSpLocks/>
          </p:cNvCxnSpPr>
          <p:nvPr/>
        </p:nvCxnSpPr>
        <p:spPr>
          <a:xfrm flipH="1">
            <a:off x="5406383" y="1431880"/>
            <a:ext cx="4256" cy="19027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19307" y="68034"/>
            <a:ext cx="9032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Rehabilitationssport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Vergütungssätze in Zeiten der Corona-Pandemie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</a:p>
        </p:txBody>
      </p:sp>
      <p:sp>
        <p:nvSpPr>
          <p:cNvPr id="7" name="Rechteck 6"/>
          <p:cNvSpPr/>
          <p:nvPr/>
        </p:nvSpPr>
        <p:spPr>
          <a:xfrm>
            <a:off x="2122450" y="1317081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</a:t>
            </a:r>
          </a:p>
        </p:txBody>
      </p:sp>
      <p:sp>
        <p:nvSpPr>
          <p:cNvPr id="8" name="Rechteck 7"/>
          <p:cNvSpPr/>
          <p:nvPr/>
        </p:nvSpPr>
        <p:spPr>
          <a:xfrm>
            <a:off x="2959063" y="1317414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</a:p>
        </p:txBody>
      </p:sp>
      <p:sp>
        <p:nvSpPr>
          <p:cNvPr id="9" name="Rechteck 8"/>
          <p:cNvSpPr/>
          <p:nvPr/>
        </p:nvSpPr>
        <p:spPr>
          <a:xfrm>
            <a:off x="3795676" y="1317548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</a:p>
        </p:txBody>
      </p:sp>
      <p:sp>
        <p:nvSpPr>
          <p:cNvPr id="10" name="Rechteck 9"/>
          <p:cNvSpPr/>
          <p:nvPr/>
        </p:nvSpPr>
        <p:spPr>
          <a:xfrm>
            <a:off x="4632289" y="1317682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11" name="Rechteck 10"/>
          <p:cNvSpPr/>
          <p:nvPr/>
        </p:nvSpPr>
        <p:spPr>
          <a:xfrm>
            <a:off x="5468902" y="1317816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12" name="Rechteck 11"/>
          <p:cNvSpPr/>
          <p:nvPr/>
        </p:nvSpPr>
        <p:spPr>
          <a:xfrm>
            <a:off x="6305515" y="1317950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</a:p>
        </p:txBody>
      </p:sp>
      <p:sp>
        <p:nvSpPr>
          <p:cNvPr id="13" name="Rechteck 12"/>
          <p:cNvSpPr/>
          <p:nvPr/>
        </p:nvSpPr>
        <p:spPr>
          <a:xfrm>
            <a:off x="7142128" y="1318084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</a:p>
        </p:txBody>
      </p:sp>
      <p:sp>
        <p:nvSpPr>
          <p:cNvPr id="14" name="Rechteck 13"/>
          <p:cNvSpPr/>
          <p:nvPr/>
        </p:nvSpPr>
        <p:spPr>
          <a:xfrm>
            <a:off x="8815354" y="1318218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488580" y="1318352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001539E-88DD-4378-B56A-9062D621C853}"/>
              </a:ext>
            </a:extLst>
          </p:cNvPr>
          <p:cNvSpPr/>
          <p:nvPr/>
        </p:nvSpPr>
        <p:spPr>
          <a:xfrm>
            <a:off x="7978741" y="1318486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6DEDDE3-86C2-4122-9E04-53AA8B65D6F7}"/>
              </a:ext>
            </a:extLst>
          </p:cNvPr>
          <p:cNvSpPr/>
          <p:nvPr/>
        </p:nvSpPr>
        <p:spPr>
          <a:xfrm>
            <a:off x="9651967" y="1318620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E776798-0035-416D-B9B3-2F624B4723DC}"/>
              </a:ext>
            </a:extLst>
          </p:cNvPr>
          <p:cNvSpPr/>
          <p:nvPr/>
        </p:nvSpPr>
        <p:spPr>
          <a:xfrm>
            <a:off x="11325191" y="1318754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Dezember</a:t>
            </a:r>
          </a:p>
        </p:txBody>
      </p:sp>
      <p:pic>
        <p:nvPicPr>
          <p:cNvPr id="46" name="Picture 5">
            <a:extLst>
              <a:ext uri="{FF2B5EF4-FFF2-40B4-BE49-F238E27FC236}">
                <a16:creationId xmlns:a16="http://schemas.microsoft.com/office/drawing/2014/main" id="{CCC6BC9E-7C2E-4F6A-BA79-5445C65A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" y="1338866"/>
            <a:ext cx="1158453" cy="40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872AD11D-DF75-4684-B76F-C2EFB893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2" y="3872179"/>
            <a:ext cx="472299" cy="28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4EE33046-10FA-4148-81F6-23241C85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8" y="3855055"/>
            <a:ext cx="509955" cy="31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19FD26DA-B8B7-477D-B2D3-ABEB207A0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21" y="3825675"/>
            <a:ext cx="488439" cy="33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648E7339-C8B0-49C5-BA8B-806602108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1" y="4217067"/>
            <a:ext cx="479832" cy="2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44539006-4B95-49DC-930C-BF4F4FAA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2" y="4195885"/>
            <a:ext cx="935994" cy="2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21">
            <a:extLst>
              <a:ext uri="{FF2B5EF4-FFF2-40B4-BE49-F238E27FC236}">
                <a16:creationId xmlns:a16="http://schemas.microsoft.com/office/drawing/2014/main" id="{DEBE2CEF-D27A-44E1-B13D-284714243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70650"/>
              </p:ext>
            </p:extLst>
          </p:nvPr>
        </p:nvGraphicFramePr>
        <p:xfrm>
          <a:off x="48975" y="1825857"/>
          <a:ext cx="12054940" cy="1508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1666">
                  <a:extLst>
                    <a:ext uri="{9D8B030D-6E8A-4147-A177-3AD203B41FA5}">
                      <a16:colId xmlns:a16="http://schemas.microsoft.com/office/drawing/2014/main" val="4129102966"/>
                    </a:ext>
                  </a:extLst>
                </a:gridCol>
                <a:gridCol w="3266982">
                  <a:extLst>
                    <a:ext uri="{9D8B030D-6E8A-4147-A177-3AD203B41FA5}">
                      <a16:colId xmlns:a16="http://schemas.microsoft.com/office/drawing/2014/main" val="4180135262"/>
                    </a:ext>
                  </a:extLst>
                </a:gridCol>
                <a:gridCol w="1686758">
                  <a:extLst>
                    <a:ext uri="{9D8B030D-6E8A-4147-A177-3AD203B41FA5}">
                      <a16:colId xmlns:a16="http://schemas.microsoft.com/office/drawing/2014/main" val="103450008"/>
                    </a:ext>
                  </a:extLst>
                </a:gridCol>
                <a:gridCol w="2494625">
                  <a:extLst>
                    <a:ext uri="{9D8B030D-6E8A-4147-A177-3AD203B41FA5}">
                      <a16:colId xmlns:a16="http://schemas.microsoft.com/office/drawing/2014/main" val="2908305420"/>
                    </a:ext>
                  </a:extLst>
                </a:gridCol>
                <a:gridCol w="2524909">
                  <a:extLst>
                    <a:ext uri="{9D8B030D-6E8A-4147-A177-3AD203B41FA5}">
                      <a16:colId xmlns:a16="http://schemas.microsoft.com/office/drawing/2014/main" val="561182763"/>
                    </a:ext>
                  </a:extLst>
                </a:gridCol>
              </a:tblGrid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allgemein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6,09 €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68856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in Herzgruppen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19122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im 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7,83 €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8,61 €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7,83 €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42766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Gesundheitsbildende Maßnahmen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15926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Kinder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9679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Kinder im 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99543"/>
                  </a:ext>
                </a:extLst>
              </a:tr>
            </a:tbl>
          </a:graphicData>
        </a:graphic>
      </p:graphicFrame>
      <p:graphicFrame>
        <p:nvGraphicFramePr>
          <p:cNvPr id="79" name="Tabelle 21">
            <a:extLst>
              <a:ext uri="{FF2B5EF4-FFF2-40B4-BE49-F238E27FC236}">
                <a16:creationId xmlns:a16="http://schemas.microsoft.com/office/drawing/2014/main" id="{92757E5B-2792-4319-9E10-8F07F64D0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2423"/>
              </p:ext>
            </p:extLst>
          </p:nvPr>
        </p:nvGraphicFramePr>
        <p:xfrm>
          <a:off x="59327" y="4517260"/>
          <a:ext cx="12044587" cy="1508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9069">
                  <a:extLst>
                    <a:ext uri="{9D8B030D-6E8A-4147-A177-3AD203B41FA5}">
                      <a16:colId xmlns:a16="http://schemas.microsoft.com/office/drawing/2014/main" val="4129102966"/>
                    </a:ext>
                  </a:extLst>
                </a:gridCol>
                <a:gridCol w="4918229">
                  <a:extLst>
                    <a:ext uri="{9D8B030D-6E8A-4147-A177-3AD203B41FA5}">
                      <a16:colId xmlns:a16="http://schemas.microsoft.com/office/drawing/2014/main" val="4180135262"/>
                    </a:ext>
                  </a:extLst>
                </a:gridCol>
                <a:gridCol w="2503503">
                  <a:extLst>
                    <a:ext uri="{9D8B030D-6E8A-4147-A177-3AD203B41FA5}">
                      <a16:colId xmlns:a16="http://schemas.microsoft.com/office/drawing/2014/main" val="103450008"/>
                    </a:ext>
                  </a:extLst>
                </a:gridCol>
                <a:gridCol w="2533786">
                  <a:extLst>
                    <a:ext uri="{9D8B030D-6E8A-4147-A177-3AD203B41FA5}">
                      <a16:colId xmlns:a16="http://schemas.microsoft.com/office/drawing/2014/main" val="2908305420"/>
                    </a:ext>
                  </a:extLst>
                </a:gridCol>
              </a:tblGrid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allgemein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68856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in Herzgruppen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19122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im 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8,25 €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42766"/>
                  </a:ext>
                </a:extLst>
              </a:tr>
              <a:tr h="196992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Gesundheitsbildende Maßnahmen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15926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Kinder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9679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Kinder im 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99543"/>
                  </a:ext>
                </a:extLst>
              </a:tr>
            </a:tbl>
          </a:graphicData>
        </a:graphic>
      </p:graphicFrame>
      <p:sp>
        <p:nvSpPr>
          <p:cNvPr id="84" name="Rechteck 83">
            <a:extLst>
              <a:ext uri="{FF2B5EF4-FFF2-40B4-BE49-F238E27FC236}">
                <a16:creationId xmlns:a16="http://schemas.microsoft.com/office/drawing/2014/main" id="{E2CA5B7D-619C-4FFD-8ED9-B2D0FA9D0376}"/>
              </a:ext>
            </a:extLst>
          </p:cNvPr>
          <p:cNvSpPr/>
          <p:nvPr/>
        </p:nvSpPr>
        <p:spPr>
          <a:xfrm>
            <a:off x="2115049" y="4038950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D0D680F8-1A78-46F7-B024-454C4375099C}"/>
              </a:ext>
            </a:extLst>
          </p:cNvPr>
          <p:cNvSpPr/>
          <p:nvPr/>
        </p:nvSpPr>
        <p:spPr>
          <a:xfrm>
            <a:off x="2951662" y="4039283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7C922683-2563-4B66-9961-041A1F71A626}"/>
              </a:ext>
            </a:extLst>
          </p:cNvPr>
          <p:cNvSpPr/>
          <p:nvPr/>
        </p:nvSpPr>
        <p:spPr>
          <a:xfrm>
            <a:off x="3788275" y="4039417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43C897B2-9FE6-443F-8EAC-A30F89987D20}"/>
              </a:ext>
            </a:extLst>
          </p:cNvPr>
          <p:cNvSpPr/>
          <p:nvPr/>
        </p:nvSpPr>
        <p:spPr>
          <a:xfrm>
            <a:off x="4624888" y="4039551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160E2D8B-D4A9-4AF0-A914-B6CD21370884}"/>
              </a:ext>
            </a:extLst>
          </p:cNvPr>
          <p:cNvSpPr/>
          <p:nvPr/>
        </p:nvSpPr>
        <p:spPr>
          <a:xfrm>
            <a:off x="5461501" y="4039685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726C206C-35E1-422A-BE1B-36E5713FC0A9}"/>
              </a:ext>
            </a:extLst>
          </p:cNvPr>
          <p:cNvSpPr/>
          <p:nvPr/>
        </p:nvSpPr>
        <p:spPr>
          <a:xfrm>
            <a:off x="6298114" y="4039819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8C4CA4A1-7A4B-4D37-AE8F-F5036AEBB14B}"/>
              </a:ext>
            </a:extLst>
          </p:cNvPr>
          <p:cNvSpPr/>
          <p:nvPr/>
        </p:nvSpPr>
        <p:spPr>
          <a:xfrm>
            <a:off x="7134727" y="4039953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4D71E2FA-3F7E-4BD1-AC7D-011E873E4A8B}"/>
              </a:ext>
            </a:extLst>
          </p:cNvPr>
          <p:cNvSpPr/>
          <p:nvPr/>
        </p:nvSpPr>
        <p:spPr>
          <a:xfrm>
            <a:off x="8807953" y="4040087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C2B48B6A-AAB7-4C52-934C-B366934B0E74}"/>
              </a:ext>
            </a:extLst>
          </p:cNvPr>
          <p:cNvSpPr/>
          <p:nvPr/>
        </p:nvSpPr>
        <p:spPr>
          <a:xfrm>
            <a:off x="10481179" y="4040221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0F13A821-25FF-4E5E-8378-47B7EEE4AFD3}"/>
              </a:ext>
            </a:extLst>
          </p:cNvPr>
          <p:cNvSpPr/>
          <p:nvPr/>
        </p:nvSpPr>
        <p:spPr>
          <a:xfrm>
            <a:off x="7971340" y="4040355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75DF61EF-B1C4-4C60-819D-543D2ED9E8F2}"/>
              </a:ext>
            </a:extLst>
          </p:cNvPr>
          <p:cNvSpPr/>
          <p:nvPr/>
        </p:nvSpPr>
        <p:spPr>
          <a:xfrm>
            <a:off x="9644566" y="4040489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96947EE4-9AB5-49B3-988D-9F8386B33F75}"/>
              </a:ext>
            </a:extLst>
          </p:cNvPr>
          <p:cNvSpPr/>
          <p:nvPr/>
        </p:nvSpPr>
        <p:spPr>
          <a:xfrm>
            <a:off x="11317790" y="4040623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Dezember</a:t>
            </a:r>
          </a:p>
        </p:txBody>
      </p:sp>
      <p:cxnSp>
        <p:nvCxnSpPr>
          <p:cNvPr id="96" name="Gerade Verbindung 32">
            <a:extLst>
              <a:ext uri="{FF2B5EF4-FFF2-40B4-BE49-F238E27FC236}">
                <a16:creationId xmlns:a16="http://schemas.microsoft.com/office/drawing/2014/main" id="{F41BEE46-CFEF-4296-BEBA-F8936C1B3399}"/>
              </a:ext>
            </a:extLst>
          </p:cNvPr>
          <p:cNvCxnSpPr>
            <a:cxnSpLocks/>
          </p:cNvCxnSpPr>
          <p:nvPr/>
        </p:nvCxnSpPr>
        <p:spPr>
          <a:xfrm flipH="1">
            <a:off x="7069871" y="4123289"/>
            <a:ext cx="2378" cy="19027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2">
            <a:extLst>
              <a:ext uri="{FF2B5EF4-FFF2-40B4-BE49-F238E27FC236}">
                <a16:creationId xmlns:a16="http://schemas.microsoft.com/office/drawing/2014/main" id="{8610F27C-D132-4101-8117-121D9E68FBD1}"/>
              </a:ext>
            </a:extLst>
          </p:cNvPr>
          <p:cNvCxnSpPr>
            <a:cxnSpLocks/>
          </p:cNvCxnSpPr>
          <p:nvPr/>
        </p:nvCxnSpPr>
        <p:spPr>
          <a:xfrm flipH="1">
            <a:off x="9574858" y="4133641"/>
            <a:ext cx="2378" cy="19027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2">
            <a:extLst>
              <a:ext uri="{FF2B5EF4-FFF2-40B4-BE49-F238E27FC236}">
                <a16:creationId xmlns:a16="http://schemas.microsoft.com/office/drawing/2014/main" id="{A319D741-4EB2-4FCB-8D99-57150692657F}"/>
              </a:ext>
            </a:extLst>
          </p:cNvPr>
          <p:cNvCxnSpPr>
            <a:cxnSpLocks/>
          </p:cNvCxnSpPr>
          <p:nvPr/>
        </p:nvCxnSpPr>
        <p:spPr>
          <a:xfrm flipH="1">
            <a:off x="12088729" y="4135115"/>
            <a:ext cx="2378" cy="19027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2">
            <a:extLst>
              <a:ext uri="{FF2B5EF4-FFF2-40B4-BE49-F238E27FC236}">
                <a16:creationId xmlns:a16="http://schemas.microsoft.com/office/drawing/2014/main" id="{5506F46C-DFF4-4A85-A89C-20C84B358DB9}"/>
              </a:ext>
            </a:extLst>
          </p:cNvPr>
          <p:cNvCxnSpPr>
            <a:cxnSpLocks/>
          </p:cNvCxnSpPr>
          <p:nvPr/>
        </p:nvCxnSpPr>
        <p:spPr>
          <a:xfrm flipH="1">
            <a:off x="2131989" y="1442232"/>
            <a:ext cx="4256" cy="19027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2">
            <a:extLst>
              <a:ext uri="{FF2B5EF4-FFF2-40B4-BE49-F238E27FC236}">
                <a16:creationId xmlns:a16="http://schemas.microsoft.com/office/drawing/2014/main" id="{C602FA25-B9BE-464C-9F68-255322AFD525}"/>
              </a:ext>
            </a:extLst>
          </p:cNvPr>
          <p:cNvCxnSpPr>
            <a:cxnSpLocks/>
          </p:cNvCxnSpPr>
          <p:nvPr/>
        </p:nvCxnSpPr>
        <p:spPr>
          <a:xfrm flipH="1">
            <a:off x="2133468" y="4133623"/>
            <a:ext cx="4256" cy="19027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Grafik 125">
            <a:extLst>
              <a:ext uri="{FF2B5EF4-FFF2-40B4-BE49-F238E27FC236}">
                <a16:creationId xmlns:a16="http://schemas.microsoft.com/office/drawing/2014/main" id="{BD4CA0DD-A177-45EB-89E8-1A1763124C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2014" y="112708"/>
            <a:ext cx="853760" cy="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erade Verbindung 32">
            <a:extLst>
              <a:ext uri="{FF2B5EF4-FFF2-40B4-BE49-F238E27FC236}">
                <a16:creationId xmlns:a16="http://schemas.microsoft.com/office/drawing/2014/main" id="{F4FA944A-6DC9-426E-9BDE-67708C43444F}"/>
              </a:ext>
            </a:extLst>
          </p:cNvPr>
          <p:cNvCxnSpPr>
            <a:cxnSpLocks/>
          </p:cNvCxnSpPr>
          <p:nvPr/>
        </p:nvCxnSpPr>
        <p:spPr>
          <a:xfrm flipH="1">
            <a:off x="12088379" y="1442234"/>
            <a:ext cx="6672" cy="189238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32">
            <a:extLst>
              <a:ext uri="{FF2B5EF4-FFF2-40B4-BE49-F238E27FC236}">
                <a16:creationId xmlns:a16="http://schemas.microsoft.com/office/drawing/2014/main" id="{00C49D67-454E-40F9-B02C-296F03752C02}"/>
              </a:ext>
            </a:extLst>
          </p:cNvPr>
          <p:cNvCxnSpPr>
            <a:cxnSpLocks/>
          </p:cNvCxnSpPr>
          <p:nvPr/>
        </p:nvCxnSpPr>
        <p:spPr>
          <a:xfrm>
            <a:off x="7911736" y="1317950"/>
            <a:ext cx="0" cy="201666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19307" y="68034"/>
            <a:ext cx="9032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Rehabilitationssport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Vergütungssätze in Zeiten der Corona-Pandemie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</a:p>
        </p:txBody>
      </p:sp>
      <p:sp>
        <p:nvSpPr>
          <p:cNvPr id="7" name="Rechteck 6"/>
          <p:cNvSpPr/>
          <p:nvPr/>
        </p:nvSpPr>
        <p:spPr>
          <a:xfrm>
            <a:off x="2122450" y="1317081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</a:t>
            </a:r>
          </a:p>
        </p:txBody>
      </p:sp>
      <p:sp>
        <p:nvSpPr>
          <p:cNvPr id="8" name="Rechteck 7"/>
          <p:cNvSpPr/>
          <p:nvPr/>
        </p:nvSpPr>
        <p:spPr>
          <a:xfrm>
            <a:off x="2959063" y="1317414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</a:p>
        </p:txBody>
      </p:sp>
      <p:sp>
        <p:nvSpPr>
          <p:cNvPr id="9" name="Rechteck 8"/>
          <p:cNvSpPr/>
          <p:nvPr/>
        </p:nvSpPr>
        <p:spPr>
          <a:xfrm>
            <a:off x="3795676" y="1317548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</a:p>
        </p:txBody>
      </p:sp>
      <p:sp>
        <p:nvSpPr>
          <p:cNvPr id="10" name="Rechteck 9"/>
          <p:cNvSpPr/>
          <p:nvPr/>
        </p:nvSpPr>
        <p:spPr>
          <a:xfrm>
            <a:off x="4632289" y="1317682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11" name="Rechteck 10"/>
          <p:cNvSpPr/>
          <p:nvPr/>
        </p:nvSpPr>
        <p:spPr>
          <a:xfrm>
            <a:off x="5468902" y="1317816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12" name="Rechteck 11"/>
          <p:cNvSpPr/>
          <p:nvPr/>
        </p:nvSpPr>
        <p:spPr>
          <a:xfrm>
            <a:off x="6305515" y="1317950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</a:p>
        </p:txBody>
      </p:sp>
      <p:sp>
        <p:nvSpPr>
          <p:cNvPr id="13" name="Rechteck 12"/>
          <p:cNvSpPr/>
          <p:nvPr/>
        </p:nvSpPr>
        <p:spPr>
          <a:xfrm>
            <a:off x="7142128" y="1318084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</a:p>
        </p:txBody>
      </p:sp>
      <p:sp>
        <p:nvSpPr>
          <p:cNvPr id="14" name="Rechteck 13"/>
          <p:cNvSpPr/>
          <p:nvPr/>
        </p:nvSpPr>
        <p:spPr>
          <a:xfrm>
            <a:off x="8815354" y="1318218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488580" y="1318352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001539E-88DD-4378-B56A-9062D621C853}"/>
              </a:ext>
            </a:extLst>
          </p:cNvPr>
          <p:cNvSpPr/>
          <p:nvPr/>
        </p:nvSpPr>
        <p:spPr>
          <a:xfrm>
            <a:off x="7978741" y="1318486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6DEDDE3-86C2-4122-9E04-53AA8B65D6F7}"/>
              </a:ext>
            </a:extLst>
          </p:cNvPr>
          <p:cNvSpPr/>
          <p:nvPr/>
        </p:nvSpPr>
        <p:spPr>
          <a:xfrm>
            <a:off x="9651967" y="1318620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E776798-0035-416D-B9B3-2F624B4723DC}"/>
              </a:ext>
            </a:extLst>
          </p:cNvPr>
          <p:cNvSpPr/>
          <p:nvPr/>
        </p:nvSpPr>
        <p:spPr>
          <a:xfrm>
            <a:off x="11325191" y="1318754"/>
            <a:ext cx="790045" cy="29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Dezember</a:t>
            </a:r>
          </a:p>
        </p:txBody>
      </p:sp>
      <p:graphicFrame>
        <p:nvGraphicFramePr>
          <p:cNvPr id="5" name="Tabelle 21">
            <a:extLst>
              <a:ext uri="{FF2B5EF4-FFF2-40B4-BE49-F238E27FC236}">
                <a16:creationId xmlns:a16="http://schemas.microsoft.com/office/drawing/2014/main" id="{DEBE2CEF-D27A-44E1-B13D-284714243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81896"/>
              </p:ext>
            </p:extLst>
          </p:nvPr>
        </p:nvGraphicFramePr>
        <p:xfrm>
          <a:off x="48975" y="1825857"/>
          <a:ext cx="12039404" cy="1508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2788">
                  <a:extLst>
                    <a:ext uri="{9D8B030D-6E8A-4147-A177-3AD203B41FA5}">
                      <a16:colId xmlns:a16="http://schemas.microsoft.com/office/drawing/2014/main" val="4129102966"/>
                    </a:ext>
                  </a:extLst>
                </a:gridCol>
                <a:gridCol w="5779363">
                  <a:extLst>
                    <a:ext uri="{9D8B030D-6E8A-4147-A177-3AD203B41FA5}">
                      <a16:colId xmlns:a16="http://schemas.microsoft.com/office/drawing/2014/main" val="4180135262"/>
                    </a:ext>
                  </a:extLst>
                </a:gridCol>
                <a:gridCol w="4187253">
                  <a:extLst>
                    <a:ext uri="{9D8B030D-6E8A-4147-A177-3AD203B41FA5}">
                      <a16:colId xmlns:a16="http://schemas.microsoft.com/office/drawing/2014/main" val="103450008"/>
                    </a:ext>
                  </a:extLst>
                </a:gridCol>
              </a:tblGrid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allgemein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68856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in Herzgruppen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19122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im 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7,75 €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42766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Gesundheitsbildende Maßnahmen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15926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Kinder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9679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Kinder im 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99543"/>
                  </a:ext>
                </a:extLst>
              </a:tr>
            </a:tbl>
          </a:graphicData>
        </a:graphic>
      </p:graphicFrame>
      <p:graphicFrame>
        <p:nvGraphicFramePr>
          <p:cNvPr id="79" name="Tabelle 21">
            <a:extLst>
              <a:ext uri="{FF2B5EF4-FFF2-40B4-BE49-F238E27FC236}">
                <a16:creationId xmlns:a16="http://schemas.microsoft.com/office/drawing/2014/main" id="{92757E5B-2792-4319-9E10-8F07F64D0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287744"/>
              </p:ext>
            </p:extLst>
          </p:nvPr>
        </p:nvGraphicFramePr>
        <p:xfrm>
          <a:off x="59327" y="4517260"/>
          <a:ext cx="12044587" cy="1508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9069">
                  <a:extLst>
                    <a:ext uri="{9D8B030D-6E8A-4147-A177-3AD203B41FA5}">
                      <a16:colId xmlns:a16="http://schemas.microsoft.com/office/drawing/2014/main" val="4129102966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4180135262"/>
                    </a:ext>
                  </a:extLst>
                </a:gridCol>
                <a:gridCol w="4172505">
                  <a:extLst>
                    <a:ext uri="{9D8B030D-6E8A-4147-A177-3AD203B41FA5}">
                      <a16:colId xmlns:a16="http://schemas.microsoft.com/office/drawing/2014/main" val="103450008"/>
                    </a:ext>
                  </a:extLst>
                </a:gridCol>
                <a:gridCol w="4202788">
                  <a:extLst>
                    <a:ext uri="{9D8B030D-6E8A-4147-A177-3AD203B41FA5}">
                      <a16:colId xmlns:a16="http://schemas.microsoft.com/office/drawing/2014/main" val="2908305420"/>
                    </a:ext>
                  </a:extLst>
                </a:gridCol>
              </a:tblGrid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allgemein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68856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in Herzgruppen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19122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im 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7,15 €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7,75 €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42766"/>
                  </a:ext>
                </a:extLst>
              </a:tr>
              <a:tr h="196992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Gesundheitsbildende Maßnahmen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15926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Kinder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9679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Rehasport Kinder im Wasser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99543"/>
                  </a:ext>
                </a:extLst>
              </a:tr>
            </a:tbl>
          </a:graphicData>
        </a:graphic>
      </p:graphicFrame>
      <p:sp>
        <p:nvSpPr>
          <p:cNvPr id="84" name="Rechteck 83">
            <a:extLst>
              <a:ext uri="{FF2B5EF4-FFF2-40B4-BE49-F238E27FC236}">
                <a16:creationId xmlns:a16="http://schemas.microsoft.com/office/drawing/2014/main" id="{E2CA5B7D-619C-4FFD-8ED9-B2D0FA9D0376}"/>
              </a:ext>
            </a:extLst>
          </p:cNvPr>
          <p:cNvSpPr/>
          <p:nvPr/>
        </p:nvSpPr>
        <p:spPr>
          <a:xfrm>
            <a:off x="2115049" y="4038950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D0D680F8-1A78-46F7-B024-454C4375099C}"/>
              </a:ext>
            </a:extLst>
          </p:cNvPr>
          <p:cNvSpPr/>
          <p:nvPr/>
        </p:nvSpPr>
        <p:spPr>
          <a:xfrm>
            <a:off x="2951662" y="4039283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7C922683-2563-4B66-9961-041A1F71A626}"/>
              </a:ext>
            </a:extLst>
          </p:cNvPr>
          <p:cNvSpPr/>
          <p:nvPr/>
        </p:nvSpPr>
        <p:spPr>
          <a:xfrm>
            <a:off x="3788275" y="4039417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43C897B2-9FE6-443F-8EAC-A30F89987D20}"/>
              </a:ext>
            </a:extLst>
          </p:cNvPr>
          <p:cNvSpPr/>
          <p:nvPr/>
        </p:nvSpPr>
        <p:spPr>
          <a:xfrm>
            <a:off x="4624888" y="4039551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160E2D8B-D4A9-4AF0-A914-B6CD21370884}"/>
              </a:ext>
            </a:extLst>
          </p:cNvPr>
          <p:cNvSpPr/>
          <p:nvPr/>
        </p:nvSpPr>
        <p:spPr>
          <a:xfrm>
            <a:off x="5461501" y="4039685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726C206C-35E1-422A-BE1B-36E5713FC0A9}"/>
              </a:ext>
            </a:extLst>
          </p:cNvPr>
          <p:cNvSpPr/>
          <p:nvPr/>
        </p:nvSpPr>
        <p:spPr>
          <a:xfrm>
            <a:off x="6298114" y="4039819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8C4CA4A1-7A4B-4D37-AE8F-F5036AEBB14B}"/>
              </a:ext>
            </a:extLst>
          </p:cNvPr>
          <p:cNvSpPr/>
          <p:nvPr/>
        </p:nvSpPr>
        <p:spPr>
          <a:xfrm>
            <a:off x="7134727" y="4039953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4D71E2FA-3F7E-4BD1-AC7D-011E873E4A8B}"/>
              </a:ext>
            </a:extLst>
          </p:cNvPr>
          <p:cNvSpPr/>
          <p:nvPr/>
        </p:nvSpPr>
        <p:spPr>
          <a:xfrm>
            <a:off x="8807953" y="4040087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C2B48B6A-AAB7-4C52-934C-B366934B0E74}"/>
              </a:ext>
            </a:extLst>
          </p:cNvPr>
          <p:cNvSpPr/>
          <p:nvPr/>
        </p:nvSpPr>
        <p:spPr>
          <a:xfrm>
            <a:off x="10481179" y="4040221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0F13A821-25FF-4E5E-8378-47B7EEE4AFD3}"/>
              </a:ext>
            </a:extLst>
          </p:cNvPr>
          <p:cNvSpPr/>
          <p:nvPr/>
        </p:nvSpPr>
        <p:spPr>
          <a:xfrm>
            <a:off x="7971340" y="4040355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75DF61EF-B1C4-4C60-819D-543D2ED9E8F2}"/>
              </a:ext>
            </a:extLst>
          </p:cNvPr>
          <p:cNvSpPr/>
          <p:nvPr/>
        </p:nvSpPr>
        <p:spPr>
          <a:xfrm>
            <a:off x="9644566" y="4040489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96947EE4-9AB5-49B3-988D-9F8386B33F75}"/>
              </a:ext>
            </a:extLst>
          </p:cNvPr>
          <p:cNvSpPr/>
          <p:nvPr/>
        </p:nvSpPr>
        <p:spPr>
          <a:xfrm>
            <a:off x="11317790" y="4040623"/>
            <a:ext cx="790045" cy="321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Dezember</a:t>
            </a:r>
          </a:p>
        </p:txBody>
      </p:sp>
      <p:cxnSp>
        <p:nvCxnSpPr>
          <p:cNvPr id="96" name="Gerade Verbindung 32">
            <a:extLst>
              <a:ext uri="{FF2B5EF4-FFF2-40B4-BE49-F238E27FC236}">
                <a16:creationId xmlns:a16="http://schemas.microsoft.com/office/drawing/2014/main" id="{F41BEE46-CFEF-4296-BEBA-F8936C1B3399}"/>
              </a:ext>
            </a:extLst>
          </p:cNvPr>
          <p:cNvCxnSpPr>
            <a:cxnSpLocks/>
          </p:cNvCxnSpPr>
          <p:nvPr/>
        </p:nvCxnSpPr>
        <p:spPr>
          <a:xfrm>
            <a:off x="3725140" y="4049501"/>
            <a:ext cx="5986" cy="1995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2">
            <a:extLst>
              <a:ext uri="{FF2B5EF4-FFF2-40B4-BE49-F238E27FC236}">
                <a16:creationId xmlns:a16="http://schemas.microsoft.com/office/drawing/2014/main" id="{8610F27C-D132-4101-8117-121D9E68FBD1}"/>
              </a:ext>
            </a:extLst>
          </p:cNvPr>
          <p:cNvCxnSpPr>
            <a:cxnSpLocks/>
          </p:cNvCxnSpPr>
          <p:nvPr/>
        </p:nvCxnSpPr>
        <p:spPr>
          <a:xfrm flipH="1">
            <a:off x="7905664" y="4133641"/>
            <a:ext cx="2378" cy="19027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2">
            <a:extLst>
              <a:ext uri="{FF2B5EF4-FFF2-40B4-BE49-F238E27FC236}">
                <a16:creationId xmlns:a16="http://schemas.microsoft.com/office/drawing/2014/main" id="{A319D741-4EB2-4FCB-8D99-57150692657F}"/>
              </a:ext>
            </a:extLst>
          </p:cNvPr>
          <p:cNvCxnSpPr>
            <a:cxnSpLocks/>
          </p:cNvCxnSpPr>
          <p:nvPr/>
        </p:nvCxnSpPr>
        <p:spPr>
          <a:xfrm flipH="1">
            <a:off x="12088729" y="4135115"/>
            <a:ext cx="2378" cy="19027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2">
            <a:extLst>
              <a:ext uri="{FF2B5EF4-FFF2-40B4-BE49-F238E27FC236}">
                <a16:creationId xmlns:a16="http://schemas.microsoft.com/office/drawing/2014/main" id="{5506F46C-DFF4-4A85-A89C-20C84B358DB9}"/>
              </a:ext>
            </a:extLst>
          </p:cNvPr>
          <p:cNvCxnSpPr>
            <a:cxnSpLocks/>
          </p:cNvCxnSpPr>
          <p:nvPr/>
        </p:nvCxnSpPr>
        <p:spPr>
          <a:xfrm flipH="1">
            <a:off x="2131989" y="1442232"/>
            <a:ext cx="4256" cy="19027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2">
            <a:extLst>
              <a:ext uri="{FF2B5EF4-FFF2-40B4-BE49-F238E27FC236}">
                <a16:creationId xmlns:a16="http://schemas.microsoft.com/office/drawing/2014/main" id="{C602FA25-B9BE-464C-9F68-255322AFD525}"/>
              </a:ext>
            </a:extLst>
          </p:cNvPr>
          <p:cNvCxnSpPr>
            <a:cxnSpLocks/>
          </p:cNvCxnSpPr>
          <p:nvPr/>
        </p:nvCxnSpPr>
        <p:spPr>
          <a:xfrm flipH="1">
            <a:off x="2133468" y="4133623"/>
            <a:ext cx="4256" cy="19027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72FE17-A5F0-4B32-9A60-BB0542B8E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1796" r="4034" b="23260"/>
          <a:stretch/>
        </p:blipFill>
        <p:spPr bwMode="auto">
          <a:xfrm>
            <a:off x="114584" y="1317081"/>
            <a:ext cx="1015600" cy="3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BD859FA-E6E5-44A8-9F6D-805052446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25314" r="8096" b="25829"/>
          <a:stretch/>
        </p:blipFill>
        <p:spPr bwMode="auto">
          <a:xfrm>
            <a:off x="1183449" y="1356151"/>
            <a:ext cx="876197" cy="3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DDC43F3-5D4E-4A0E-B5EB-0A196B55D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23429" r="12425" b="23429"/>
          <a:stretch/>
        </p:blipFill>
        <p:spPr bwMode="auto">
          <a:xfrm>
            <a:off x="484889" y="4022733"/>
            <a:ext cx="1290590" cy="4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A1F84AA-D7A4-43C3-A3C2-B1D92A7B5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014" y="112708"/>
            <a:ext cx="853760" cy="7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erade Verbindung 32">
            <a:extLst>
              <a:ext uri="{FF2B5EF4-FFF2-40B4-BE49-F238E27FC236}">
                <a16:creationId xmlns:a16="http://schemas.microsoft.com/office/drawing/2014/main" id="{F4FA944A-6DC9-426E-9BDE-67708C43444F}"/>
              </a:ext>
            </a:extLst>
          </p:cNvPr>
          <p:cNvCxnSpPr>
            <a:cxnSpLocks/>
          </p:cNvCxnSpPr>
          <p:nvPr/>
        </p:nvCxnSpPr>
        <p:spPr>
          <a:xfrm flipH="1">
            <a:off x="12088379" y="1815097"/>
            <a:ext cx="6672" cy="89850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32">
            <a:extLst>
              <a:ext uri="{FF2B5EF4-FFF2-40B4-BE49-F238E27FC236}">
                <a16:creationId xmlns:a16="http://schemas.microsoft.com/office/drawing/2014/main" id="{231AF9E2-2FA0-406E-A7BB-222DA1C21438}"/>
              </a:ext>
            </a:extLst>
          </p:cNvPr>
          <p:cNvCxnSpPr>
            <a:cxnSpLocks/>
          </p:cNvCxnSpPr>
          <p:nvPr/>
        </p:nvCxnSpPr>
        <p:spPr>
          <a:xfrm>
            <a:off x="9591326" y="1804743"/>
            <a:ext cx="0" cy="90886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32">
            <a:extLst>
              <a:ext uri="{FF2B5EF4-FFF2-40B4-BE49-F238E27FC236}">
                <a16:creationId xmlns:a16="http://schemas.microsoft.com/office/drawing/2014/main" id="{00C49D67-454E-40F9-B02C-296F03752C02}"/>
              </a:ext>
            </a:extLst>
          </p:cNvPr>
          <p:cNvCxnSpPr>
            <a:cxnSpLocks/>
          </p:cNvCxnSpPr>
          <p:nvPr/>
        </p:nvCxnSpPr>
        <p:spPr>
          <a:xfrm>
            <a:off x="7077231" y="1690813"/>
            <a:ext cx="0" cy="101082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19307" y="68034"/>
            <a:ext cx="9032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Funktionstraining</a:t>
            </a: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Vergütungssätze in Zeiten der Corona-Pandemie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</a:p>
        </p:txBody>
      </p:sp>
      <p:sp>
        <p:nvSpPr>
          <p:cNvPr id="7" name="Rechteck 6"/>
          <p:cNvSpPr/>
          <p:nvPr/>
        </p:nvSpPr>
        <p:spPr>
          <a:xfrm>
            <a:off x="2122450" y="1689944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</a:t>
            </a:r>
          </a:p>
        </p:txBody>
      </p:sp>
      <p:sp>
        <p:nvSpPr>
          <p:cNvPr id="8" name="Rechteck 7"/>
          <p:cNvSpPr/>
          <p:nvPr/>
        </p:nvSpPr>
        <p:spPr>
          <a:xfrm>
            <a:off x="2959063" y="1690277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</a:p>
        </p:txBody>
      </p:sp>
      <p:sp>
        <p:nvSpPr>
          <p:cNvPr id="9" name="Rechteck 8"/>
          <p:cNvSpPr/>
          <p:nvPr/>
        </p:nvSpPr>
        <p:spPr>
          <a:xfrm>
            <a:off x="3795676" y="1690411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</a:p>
        </p:txBody>
      </p:sp>
      <p:sp>
        <p:nvSpPr>
          <p:cNvPr id="10" name="Rechteck 9"/>
          <p:cNvSpPr/>
          <p:nvPr/>
        </p:nvSpPr>
        <p:spPr>
          <a:xfrm>
            <a:off x="4632289" y="1690545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11" name="Rechteck 10"/>
          <p:cNvSpPr/>
          <p:nvPr/>
        </p:nvSpPr>
        <p:spPr>
          <a:xfrm>
            <a:off x="5468902" y="1690679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12" name="Rechteck 11"/>
          <p:cNvSpPr/>
          <p:nvPr/>
        </p:nvSpPr>
        <p:spPr>
          <a:xfrm>
            <a:off x="6305515" y="1690813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</a:p>
        </p:txBody>
      </p:sp>
      <p:sp>
        <p:nvSpPr>
          <p:cNvPr id="13" name="Rechteck 12"/>
          <p:cNvSpPr/>
          <p:nvPr/>
        </p:nvSpPr>
        <p:spPr>
          <a:xfrm>
            <a:off x="7142128" y="1690947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</a:p>
        </p:txBody>
      </p:sp>
      <p:sp>
        <p:nvSpPr>
          <p:cNvPr id="14" name="Rechteck 13"/>
          <p:cNvSpPr/>
          <p:nvPr/>
        </p:nvSpPr>
        <p:spPr>
          <a:xfrm>
            <a:off x="8815354" y="1691081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488580" y="1691215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001539E-88DD-4378-B56A-9062D621C853}"/>
              </a:ext>
            </a:extLst>
          </p:cNvPr>
          <p:cNvSpPr/>
          <p:nvPr/>
        </p:nvSpPr>
        <p:spPr>
          <a:xfrm>
            <a:off x="7978741" y="1691349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6DEDDE3-86C2-4122-9E04-53AA8B65D6F7}"/>
              </a:ext>
            </a:extLst>
          </p:cNvPr>
          <p:cNvSpPr/>
          <p:nvPr/>
        </p:nvSpPr>
        <p:spPr>
          <a:xfrm>
            <a:off x="9651967" y="1691483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E776798-0035-416D-B9B3-2F624B4723DC}"/>
              </a:ext>
            </a:extLst>
          </p:cNvPr>
          <p:cNvSpPr/>
          <p:nvPr/>
        </p:nvSpPr>
        <p:spPr>
          <a:xfrm>
            <a:off x="11325191" y="1691617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Dezember</a:t>
            </a:r>
          </a:p>
        </p:txBody>
      </p:sp>
      <p:pic>
        <p:nvPicPr>
          <p:cNvPr id="46" name="Picture 5">
            <a:extLst>
              <a:ext uri="{FF2B5EF4-FFF2-40B4-BE49-F238E27FC236}">
                <a16:creationId xmlns:a16="http://schemas.microsoft.com/office/drawing/2014/main" id="{CCC6BC9E-7C2E-4F6A-BA79-5445C65A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5" y="1076475"/>
            <a:ext cx="1158453" cy="40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872AD11D-DF75-4684-B76F-C2EFB893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2" y="1555097"/>
            <a:ext cx="472299" cy="28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4EE33046-10FA-4148-81F6-23241C85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8" y="1537973"/>
            <a:ext cx="509955" cy="31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id="{19FD26DA-B8B7-477D-B2D3-ABEB207A0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21" y="1508593"/>
            <a:ext cx="488439" cy="33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648E7339-C8B0-49C5-BA8B-806602108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1" y="1899985"/>
            <a:ext cx="479832" cy="2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44539006-4B95-49DC-930C-BF4F4FAA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2" y="1878803"/>
            <a:ext cx="935994" cy="2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21">
            <a:extLst>
              <a:ext uri="{FF2B5EF4-FFF2-40B4-BE49-F238E27FC236}">
                <a16:creationId xmlns:a16="http://schemas.microsoft.com/office/drawing/2014/main" id="{DEBE2CEF-D27A-44E1-B13D-284714243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01408"/>
              </p:ext>
            </p:extLst>
          </p:nvPr>
        </p:nvGraphicFramePr>
        <p:xfrm>
          <a:off x="48975" y="2198720"/>
          <a:ext cx="12042132" cy="548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72788">
                  <a:extLst>
                    <a:ext uri="{9D8B030D-6E8A-4147-A177-3AD203B41FA5}">
                      <a16:colId xmlns:a16="http://schemas.microsoft.com/office/drawing/2014/main" val="4129102966"/>
                    </a:ext>
                  </a:extLst>
                </a:gridCol>
                <a:gridCol w="4962618">
                  <a:extLst>
                    <a:ext uri="{9D8B030D-6E8A-4147-A177-3AD203B41FA5}">
                      <a16:colId xmlns:a16="http://schemas.microsoft.com/office/drawing/2014/main" val="4180135262"/>
                    </a:ext>
                  </a:extLst>
                </a:gridCol>
                <a:gridCol w="2512380">
                  <a:extLst>
                    <a:ext uri="{9D8B030D-6E8A-4147-A177-3AD203B41FA5}">
                      <a16:colId xmlns:a16="http://schemas.microsoft.com/office/drawing/2014/main" val="103450008"/>
                    </a:ext>
                  </a:extLst>
                </a:gridCol>
                <a:gridCol w="2494346">
                  <a:extLst>
                    <a:ext uri="{9D8B030D-6E8A-4147-A177-3AD203B41FA5}">
                      <a16:colId xmlns:a16="http://schemas.microsoft.com/office/drawing/2014/main" val="2908305420"/>
                    </a:ext>
                  </a:extLst>
                </a:gridCol>
              </a:tblGrid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/>
                        <a:t>Trockengymnastik</a:t>
                      </a:r>
                      <a:endParaRPr lang="de-DE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4,50 €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4,95 €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4,50 €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68856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/>
                        <a:t>Wassergymnastik</a:t>
                      </a:r>
                      <a:endParaRPr lang="de-DE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6,15 €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6,77 €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6,15 €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19122"/>
                  </a:ext>
                </a:extLst>
              </a:tr>
            </a:tbl>
          </a:graphicData>
        </a:graphic>
      </p:graphicFrame>
      <p:cxnSp>
        <p:nvCxnSpPr>
          <p:cNvPr id="105" name="Gerade Verbindung 32">
            <a:extLst>
              <a:ext uri="{FF2B5EF4-FFF2-40B4-BE49-F238E27FC236}">
                <a16:creationId xmlns:a16="http://schemas.microsoft.com/office/drawing/2014/main" id="{5506F46C-DFF4-4A85-A89C-20C84B358DB9}"/>
              </a:ext>
            </a:extLst>
          </p:cNvPr>
          <p:cNvCxnSpPr>
            <a:cxnSpLocks/>
          </p:cNvCxnSpPr>
          <p:nvPr/>
        </p:nvCxnSpPr>
        <p:spPr>
          <a:xfrm>
            <a:off x="2136245" y="1815095"/>
            <a:ext cx="1479" cy="89850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Grafik 125">
            <a:extLst>
              <a:ext uri="{FF2B5EF4-FFF2-40B4-BE49-F238E27FC236}">
                <a16:creationId xmlns:a16="http://schemas.microsoft.com/office/drawing/2014/main" id="{BD4CA0DD-A177-45EB-89E8-1A1763124C0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92014" y="114961"/>
            <a:ext cx="853760" cy="743379"/>
          </a:xfrm>
          <a:prstGeom prst="rect">
            <a:avLst/>
          </a:prstGeom>
        </p:spPr>
      </p:pic>
      <p:cxnSp>
        <p:nvCxnSpPr>
          <p:cNvPr id="61" name="Gerade Verbindung 32">
            <a:extLst>
              <a:ext uri="{FF2B5EF4-FFF2-40B4-BE49-F238E27FC236}">
                <a16:creationId xmlns:a16="http://schemas.microsoft.com/office/drawing/2014/main" id="{C750F07F-122D-4720-8CCE-7F574F59AAB8}"/>
              </a:ext>
            </a:extLst>
          </p:cNvPr>
          <p:cNvCxnSpPr>
            <a:cxnSpLocks/>
          </p:cNvCxnSpPr>
          <p:nvPr/>
        </p:nvCxnSpPr>
        <p:spPr>
          <a:xfrm flipH="1">
            <a:off x="12091107" y="3413076"/>
            <a:ext cx="3944" cy="88654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32">
            <a:extLst>
              <a:ext uri="{FF2B5EF4-FFF2-40B4-BE49-F238E27FC236}">
                <a16:creationId xmlns:a16="http://schemas.microsoft.com/office/drawing/2014/main" id="{4A0B425C-DD67-49C7-A6B6-3EB03DDD0710}"/>
              </a:ext>
            </a:extLst>
          </p:cNvPr>
          <p:cNvCxnSpPr>
            <a:cxnSpLocks/>
          </p:cNvCxnSpPr>
          <p:nvPr/>
        </p:nvCxnSpPr>
        <p:spPr>
          <a:xfrm flipH="1">
            <a:off x="7905664" y="3288792"/>
            <a:ext cx="6072" cy="101082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>
            <a:extLst>
              <a:ext uri="{FF2B5EF4-FFF2-40B4-BE49-F238E27FC236}">
                <a16:creationId xmlns:a16="http://schemas.microsoft.com/office/drawing/2014/main" id="{E59BAA43-FA67-4B80-B012-F71BE4D0AE70}"/>
              </a:ext>
            </a:extLst>
          </p:cNvPr>
          <p:cNvSpPr/>
          <p:nvPr/>
        </p:nvSpPr>
        <p:spPr>
          <a:xfrm>
            <a:off x="2122450" y="3287923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4ADDDC24-540C-4E07-99F9-F29AB8506A54}"/>
              </a:ext>
            </a:extLst>
          </p:cNvPr>
          <p:cNvSpPr/>
          <p:nvPr/>
        </p:nvSpPr>
        <p:spPr>
          <a:xfrm>
            <a:off x="2959063" y="3288256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642E80C-D67A-46F3-8D92-9A17BF1145B3}"/>
              </a:ext>
            </a:extLst>
          </p:cNvPr>
          <p:cNvSpPr/>
          <p:nvPr/>
        </p:nvSpPr>
        <p:spPr>
          <a:xfrm>
            <a:off x="3795676" y="3288390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036AFAD-22AD-4D4A-B039-29CE2A4480C2}"/>
              </a:ext>
            </a:extLst>
          </p:cNvPr>
          <p:cNvSpPr/>
          <p:nvPr/>
        </p:nvSpPr>
        <p:spPr>
          <a:xfrm>
            <a:off x="4632289" y="3288524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681A6DBA-D7E3-4BDD-B9A5-3D1DA6B5B242}"/>
              </a:ext>
            </a:extLst>
          </p:cNvPr>
          <p:cNvSpPr/>
          <p:nvPr/>
        </p:nvSpPr>
        <p:spPr>
          <a:xfrm>
            <a:off x="5468902" y="3288658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B1DC3E54-8930-4DFA-82DF-3B29D808B24B}"/>
              </a:ext>
            </a:extLst>
          </p:cNvPr>
          <p:cNvSpPr/>
          <p:nvPr/>
        </p:nvSpPr>
        <p:spPr>
          <a:xfrm>
            <a:off x="6305515" y="3288792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9D9542B4-F680-4149-9EC0-827DE0E425F5}"/>
              </a:ext>
            </a:extLst>
          </p:cNvPr>
          <p:cNvSpPr/>
          <p:nvPr/>
        </p:nvSpPr>
        <p:spPr>
          <a:xfrm>
            <a:off x="7142128" y="3288926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79ACDDA9-4E43-48CD-8198-EE42B683DA09}"/>
              </a:ext>
            </a:extLst>
          </p:cNvPr>
          <p:cNvSpPr/>
          <p:nvPr/>
        </p:nvSpPr>
        <p:spPr>
          <a:xfrm>
            <a:off x="8815354" y="3289060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1E2D4111-BE7F-4A27-9726-455C02A330F4}"/>
              </a:ext>
            </a:extLst>
          </p:cNvPr>
          <p:cNvSpPr/>
          <p:nvPr/>
        </p:nvSpPr>
        <p:spPr>
          <a:xfrm>
            <a:off x="10488580" y="3289194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32947C5B-EE19-42CA-A996-3AD7C9EDBD53}"/>
              </a:ext>
            </a:extLst>
          </p:cNvPr>
          <p:cNvSpPr/>
          <p:nvPr/>
        </p:nvSpPr>
        <p:spPr>
          <a:xfrm>
            <a:off x="7978741" y="3289328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6F102C8B-8094-489F-BE52-B14B211D600C}"/>
              </a:ext>
            </a:extLst>
          </p:cNvPr>
          <p:cNvSpPr/>
          <p:nvPr/>
        </p:nvSpPr>
        <p:spPr>
          <a:xfrm>
            <a:off x="9651967" y="3289462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D204FC00-4624-4AAB-8F7A-0FD70C8C3618}"/>
              </a:ext>
            </a:extLst>
          </p:cNvPr>
          <p:cNvSpPr/>
          <p:nvPr/>
        </p:nvSpPr>
        <p:spPr>
          <a:xfrm>
            <a:off x="11325191" y="3289596"/>
            <a:ext cx="790045" cy="29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Dezember</a:t>
            </a:r>
          </a:p>
        </p:txBody>
      </p:sp>
      <p:graphicFrame>
        <p:nvGraphicFramePr>
          <p:cNvPr id="75" name="Tabelle 21">
            <a:extLst>
              <a:ext uri="{FF2B5EF4-FFF2-40B4-BE49-F238E27FC236}">
                <a16:creationId xmlns:a16="http://schemas.microsoft.com/office/drawing/2014/main" id="{84263CBF-0A09-435A-985F-AB47FD601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50063"/>
              </p:ext>
            </p:extLst>
          </p:nvPr>
        </p:nvGraphicFramePr>
        <p:xfrm>
          <a:off x="48975" y="3796699"/>
          <a:ext cx="12039404" cy="548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72788">
                  <a:extLst>
                    <a:ext uri="{9D8B030D-6E8A-4147-A177-3AD203B41FA5}">
                      <a16:colId xmlns:a16="http://schemas.microsoft.com/office/drawing/2014/main" val="4129102966"/>
                    </a:ext>
                  </a:extLst>
                </a:gridCol>
                <a:gridCol w="5779363">
                  <a:extLst>
                    <a:ext uri="{9D8B030D-6E8A-4147-A177-3AD203B41FA5}">
                      <a16:colId xmlns:a16="http://schemas.microsoft.com/office/drawing/2014/main" val="4180135262"/>
                    </a:ext>
                  </a:extLst>
                </a:gridCol>
                <a:gridCol w="4187253">
                  <a:extLst>
                    <a:ext uri="{9D8B030D-6E8A-4147-A177-3AD203B41FA5}">
                      <a16:colId xmlns:a16="http://schemas.microsoft.com/office/drawing/2014/main" val="103450008"/>
                    </a:ext>
                  </a:extLst>
                </a:gridCol>
              </a:tblGrid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/>
                        <a:t>Trockengymnastik</a:t>
                      </a:r>
                      <a:endParaRPr lang="de-DE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4,50 €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4,75 €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68856"/>
                  </a:ext>
                </a:extLst>
              </a:tr>
              <a:tr h="209511"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/>
                        <a:t>Wassergymnastik</a:t>
                      </a:r>
                      <a:endParaRPr lang="de-DE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6,15 €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6,40 €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19122"/>
                  </a:ext>
                </a:extLst>
              </a:tr>
            </a:tbl>
          </a:graphicData>
        </a:graphic>
      </p:graphicFrame>
      <p:graphicFrame>
        <p:nvGraphicFramePr>
          <p:cNvPr id="76" name="Tabelle 21">
            <a:extLst>
              <a:ext uri="{FF2B5EF4-FFF2-40B4-BE49-F238E27FC236}">
                <a16:creationId xmlns:a16="http://schemas.microsoft.com/office/drawing/2014/main" id="{988709D1-2128-4FC3-9811-8D060D320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65215"/>
              </p:ext>
            </p:extLst>
          </p:nvPr>
        </p:nvGraphicFramePr>
        <p:xfrm>
          <a:off x="59327" y="5421618"/>
          <a:ext cx="12026674" cy="548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71314">
                  <a:extLst>
                    <a:ext uri="{9D8B030D-6E8A-4147-A177-3AD203B41FA5}">
                      <a16:colId xmlns:a16="http://schemas.microsoft.com/office/drawing/2014/main" val="4129102966"/>
                    </a:ext>
                  </a:extLst>
                </a:gridCol>
                <a:gridCol w="5797118">
                  <a:extLst>
                    <a:ext uri="{9D8B030D-6E8A-4147-A177-3AD203B41FA5}">
                      <a16:colId xmlns:a16="http://schemas.microsoft.com/office/drawing/2014/main" val="4180135262"/>
                    </a:ext>
                  </a:extLst>
                </a:gridCol>
                <a:gridCol w="4158242">
                  <a:extLst>
                    <a:ext uri="{9D8B030D-6E8A-4147-A177-3AD203B41FA5}">
                      <a16:colId xmlns:a16="http://schemas.microsoft.com/office/drawing/2014/main" val="103450008"/>
                    </a:ext>
                  </a:extLst>
                </a:gridCol>
              </a:tblGrid>
              <a:tr h="132986"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/>
                        <a:t>Trockengymnastik</a:t>
                      </a:r>
                      <a:endParaRPr lang="de-DE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4,25 €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4,50 €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68856"/>
                  </a:ext>
                </a:extLst>
              </a:tr>
              <a:tr h="196604">
                <a:tc>
                  <a:txBody>
                    <a:bodyPr/>
                    <a:lstStyle/>
                    <a:p>
                      <a:pPr algn="ctr"/>
                      <a:r>
                        <a:rPr lang="de-DE" sz="1050" b="1" dirty="0"/>
                        <a:t>Wassergymnastik</a:t>
                      </a:r>
                      <a:endParaRPr lang="de-DE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5,90 €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6,15 €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19122"/>
                  </a:ext>
                </a:extLst>
              </a:tr>
            </a:tbl>
          </a:graphicData>
        </a:graphic>
      </p:graphicFrame>
      <p:sp>
        <p:nvSpPr>
          <p:cNvPr id="77" name="Rechteck 76">
            <a:extLst>
              <a:ext uri="{FF2B5EF4-FFF2-40B4-BE49-F238E27FC236}">
                <a16:creationId xmlns:a16="http://schemas.microsoft.com/office/drawing/2014/main" id="{C81F97F2-E78F-42DC-B1FA-F829597FD5F6}"/>
              </a:ext>
            </a:extLst>
          </p:cNvPr>
          <p:cNvSpPr/>
          <p:nvPr/>
        </p:nvSpPr>
        <p:spPr>
          <a:xfrm>
            <a:off x="2115049" y="4935594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E7E08FD8-259C-4BB9-A615-431225A9CB79}"/>
              </a:ext>
            </a:extLst>
          </p:cNvPr>
          <p:cNvSpPr/>
          <p:nvPr/>
        </p:nvSpPr>
        <p:spPr>
          <a:xfrm>
            <a:off x="2951662" y="4935927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3AFA4D1B-B8B8-45EF-B5F5-EDB78733A46C}"/>
              </a:ext>
            </a:extLst>
          </p:cNvPr>
          <p:cNvSpPr/>
          <p:nvPr/>
        </p:nvSpPr>
        <p:spPr>
          <a:xfrm>
            <a:off x="3788275" y="4936061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BBDEF7E8-F3B9-40DE-80AE-B4AE389D6AA6}"/>
              </a:ext>
            </a:extLst>
          </p:cNvPr>
          <p:cNvSpPr/>
          <p:nvPr/>
        </p:nvSpPr>
        <p:spPr>
          <a:xfrm>
            <a:off x="4624888" y="4936195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BF30B4A8-85F7-4E1D-B73E-5176CDE8813E}"/>
              </a:ext>
            </a:extLst>
          </p:cNvPr>
          <p:cNvSpPr/>
          <p:nvPr/>
        </p:nvSpPr>
        <p:spPr>
          <a:xfrm>
            <a:off x="5461501" y="4936329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D0F36A25-34E0-4F8A-ABCF-A90F29FE7563}"/>
              </a:ext>
            </a:extLst>
          </p:cNvPr>
          <p:cNvSpPr/>
          <p:nvPr/>
        </p:nvSpPr>
        <p:spPr>
          <a:xfrm>
            <a:off x="6298114" y="4936463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272E8C7B-2A6A-4ACD-A796-3D2D15D5FBDE}"/>
              </a:ext>
            </a:extLst>
          </p:cNvPr>
          <p:cNvSpPr/>
          <p:nvPr/>
        </p:nvSpPr>
        <p:spPr>
          <a:xfrm>
            <a:off x="7134727" y="4936597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7A68A640-340F-452E-8C72-1D47B3126659}"/>
              </a:ext>
            </a:extLst>
          </p:cNvPr>
          <p:cNvSpPr/>
          <p:nvPr/>
        </p:nvSpPr>
        <p:spPr>
          <a:xfrm>
            <a:off x="8807953" y="4936731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C686B8FE-F00F-449D-A785-6011EEE88A10}"/>
              </a:ext>
            </a:extLst>
          </p:cNvPr>
          <p:cNvSpPr/>
          <p:nvPr/>
        </p:nvSpPr>
        <p:spPr>
          <a:xfrm>
            <a:off x="10481179" y="4936865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407E9865-5926-4336-B99D-9AC0EBFE5E0D}"/>
              </a:ext>
            </a:extLst>
          </p:cNvPr>
          <p:cNvSpPr/>
          <p:nvPr/>
        </p:nvSpPr>
        <p:spPr>
          <a:xfrm>
            <a:off x="7971340" y="4936999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AD0FE333-9101-4401-AB49-1BDDC54F2E12}"/>
              </a:ext>
            </a:extLst>
          </p:cNvPr>
          <p:cNvSpPr/>
          <p:nvPr/>
        </p:nvSpPr>
        <p:spPr>
          <a:xfrm>
            <a:off x="9644566" y="4937133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CEAFF40B-769C-4997-B6F7-BAAAE4EC736B}"/>
              </a:ext>
            </a:extLst>
          </p:cNvPr>
          <p:cNvSpPr/>
          <p:nvPr/>
        </p:nvSpPr>
        <p:spPr>
          <a:xfrm>
            <a:off x="11317790" y="4937267"/>
            <a:ext cx="790045" cy="321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Dezember</a:t>
            </a:r>
          </a:p>
        </p:txBody>
      </p:sp>
      <p:cxnSp>
        <p:nvCxnSpPr>
          <p:cNvPr id="109" name="Gerade Verbindung 32">
            <a:extLst>
              <a:ext uri="{FF2B5EF4-FFF2-40B4-BE49-F238E27FC236}">
                <a16:creationId xmlns:a16="http://schemas.microsoft.com/office/drawing/2014/main" id="{83528E47-9575-431A-91DF-708C94EDD08E}"/>
              </a:ext>
            </a:extLst>
          </p:cNvPr>
          <p:cNvCxnSpPr>
            <a:cxnSpLocks/>
          </p:cNvCxnSpPr>
          <p:nvPr/>
        </p:nvCxnSpPr>
        <p:spPr>
          <a:xfrm flipH="1">
            <a:off x="12078651" y="5031759"/>
            <a:ext cx="12456" cy="88506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32">
            <a:extLst>
              <a:ext uri="{FF2B5EF4-FFF2-40B4-BE49-F238E27FC236}">
                <a16:creationId xmlns:a16="http://schemas.microsoft.com/office/drawing/2014/main" id="{31EAF942-EBBD-4BE6-82EA-61A407889F8C}"/>
              </a:ext>
            </a:extLst>
          </p:cNvPr>
          <p:cNvCxnSpPr>
            <a:cxnSpLocks/>
          </p:cNvCxnSpPr>
          <p:nvPr/>
        </p:nvCxnSpPr>
        <p:spPr>
          <a:xfrm flipH="1">
            <a:off x="2131989" y="3413074"/>
            <a:ext cx="4256" cy="8865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32">
            <a:extLst>
              <a:ext uri="{FF2B5EF4-FFF2-40B4-BE49-F238E27FC236}">
                <a16:creationId xmlns:a16="http://schemas.microsoft.com/office/drawing/2014/main" id="{40EE1B8A-4755-454D-ABB8-FDCDD07A4AB3}"/>
              </a:ext>
            </a:extLst>
          </p:cNvPr>
          <p:cNvCxnSpPr>
            <a:cxnSpLocks/>
          </p:cNvCxnSpPr>
          <p:nvPr/>
        </p:nvCxnSpPr>
        <p:spPr>
          <a:xfrm>
            <a:off x="2128846" y="5030267"/>
            <a:ext cx="0" cy="88655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2">
            <a:extLst>
              <a:ext uri="{FF2B5EF4-FFF2-40B4-BE49-F238E27FC236}">
                <a16:creationId xmlns:a16="http://schemas.microsoft.com/office/drawing/2014/main" id="{E2F4768E-C59B-4587-AE3B-21B3D0881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1796" r="4034" b="23260"/>
          <a:stretch/>
        </p:blipFill>
        <p:spPr bwMode="auto">
          <a:xfrm>
            <a:off x="114584" y="3287923"/>
            <a:ext cx="1015600" cy="3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>
            <a:extLst>
              <a:ext uri="{FF2B5EF4-FFF2-40B4-BE49-F238E27FC236}">
                <a16:creationId xmlns:a16="http://schemas.microsoft.com/office/drawing/2014/main" id="{55A40DCD-4DE9-4573-8BCC-15AD22CB1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25314" r="8096" b="25829"/>
          <a:stretch/>
        </p:blipFill>
        <p:spPr bwMode="auto">
          <a:xfrm>
            <a:off x="1183449" y="3326993"/>
            <a:ext cx="876197" cy="3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6">
            <a:extLst>
              <a:ext uri="{FF2B5EF4-FFF2-40B4-BE49-F238E27FC236}">
                <a16:creationId xmlns:a16="http://schemas.microsoft.com/office/drawing/2014/main" id="{878EFF6F-5A51-4F85-ACBC-CD4CBD485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23429" r="12425" b="23429"/>
          <a:stretch/>
        </p:blipFill>
        <p:spPr bwMode="auto">
          <a:xfrm>
            <a:off x="484889" y="4919377"/>
            <a:ext cx="1290590" cy="4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5" name="Gerade Verbindung 32">
            <a:extLst>
              <a:ext uri="{FF2B5EF4-FFF2-40B4-BE49-F238E27FC236}">
                <a16:creationId xmlns:a16="http://schemas.microsoft.com/office/drawing/2014/main" id="{D10FCBA7-1C8D-4B4E-AD5D-2ED72A5A0B5E}"/>
              </a:ext>
            </a:extLst>
          </p:cNvPr>
          <p:cNvCxnSpPr>
            <a:cxnSpLocks/>
          </p:cNvCxnSpPr>
          <p:nvPr/>
        </p:nvCxnSpPr>
        <p:spPr>
          <a:xfrm flipH="1">
            <a:off x="7907143" y="4941527"/>
            <a:ext cx="6072" cy="101082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1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Breitbild</PresentationFormat>
  <Paragraphs>212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Micha Nesemeyer</cp:lastModifiedBy>
  <cp:revision>35</cp:revision>
  <cp:lastPrinted>2020-08-06T14:07:22Z</cp:lastPrinted>
  <dcterms:created xsi:type="dcterms:W3CDTF">2018-05-08T11:20:36Z</dcterms:created>
  <dcterms:modified xsi:type="dcterms:W3CDTF">2020-08-17T08:30:35Z</dcterms:modified>
</cp:coreProperties>
</file>